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51206400" cy="32004000"/>
  <p:notesSz cx="6858000" cy="9144000"/>
  <p:defaultTextStyle>
    <a:defPPr>
      <a:defRPr lang="en-US"/>
    </a:defPPr>
    <a:lvl1pPr marL="0" algn="l" defTabSz="4754880" rtl="0" eaLnBrk="1" latinLnBrk="0" hangingPunct="1">
      <a:defRPr sz="9400" kern="1200">
        <a:solidFill>
          <a:schemeClr val="tx1"/>
        </a:solidFill>
        <a:latin typeface="+mn-lt"/>
        <a:ea typeface="+mn-ea"/>
        <a:cs typeface="+mn-cs"/>
      </a:defRPr>
    </a:lvl1pPr>
    <a:lvl2pPr marL="2377440" algn="l" defTabSz="4754880" rtl="0" eaLnBrk="1" latinLnBrk="0" hangingPunct="1">
      <a:defRPr sz="9400" kern="1200">
        <a:solidFill>
          <a:schemeClr val="tx1"/>
        </a:solidFill>
        <a:latin typeface="+mn-lt"/>
        <a:ea typeface="+mn-ea"/>
        <a:cs typeface="+mn-cs"/>
      </a:defRPr>
    </a:lvl2pPr>
    <a:lvl3pPr marL="4754880" algn="l" defTabSz="4754880" rtl="0" eaLnBrk="1" latinLnBrk="0" hangingPunct="1">
      <a:defRPr sz="9400" kern="1200">
        <a:solidFill>
          <a:schemeClr val="tx1"/>
        </a:solidFill>
        <a:latin typeface="+mn-lt"/>
        <a:ea typeface="+mn-ea"/>
        <a:cs typeface="+mn-cs"/>
      </a:defRPr>
    </a:lvl3pPr>
    <a:lvl4pPr marL="7132320" algn="l" defTabSz="4754880" rtl="0" eaLnBrk="1" latinLnBrk="0" hangingPunct="1">
      <a:defRPr sz="9400" kern="1200">
        <a:solidFill>
          <a:schemeClr val="tx1"/>
        </a:solidFill>
        <a:latin typeface="+mn-lt"/>
        <a:ea typeface="+mn-ea"/>
        <a:cs typeface="+mn-cs"/>
      </a:defRPr>
    </a:lvl4pPr>
    <a:lvl5pPr marL="9509760" algn="l" defTabSz="4754880" rtl="0" eaLnBrk="1" latinLnBrk="0" hangingPunct="1">
      <a:defRPr sz="9400" kern="1200">
        <a:solidFill>
          <a:schemeClr val="tx1"/>
        </a:solidFill>
        <a:latin typeface="+mn-lt"/>
        <a:ea typeface="+mn-ea"/>
        <a:cs typeface="+mn-cs"/>
      </a:defRPr>
    </a:lvl5pPr>
    <a:lvl6pPr marL="11887200" algn="l" defTabSz="4754880" rtl="0" eaLnBrk="1" latinLnBrk="0" hangingPunct="1">
      <a:defRPr sz="9400" kern="1200">
        <a:solidFill>
          <a:schemeClr val="tx1"/>
        </a:solidFill>
        <a:latin typeface="+mn-lt"/>
        <a:ea typeface="+mn-ea"/>
        <a:cs typeface="+mn-cs"/>
      </a:defRPr>
    </a:lvl6pPr>
    <a:lvl7pPr marL="14264640" algn="l" defTabSz="4754880" rtl="0" eaLnBrk="1" latinLnBrk="0" hangingPunct="1">
      <a:defRPr sz="9400" kern="1200">
        <a:solidFill>
          <a:schemeClr val="tx1"/>
        </a:solidFill>
        <a:latin typeface="+mn-lt"/>
        <a:ea typeface="+mn-ea"/>
        <a:cs typeface="+mn-cs"/>
      </a:defRPr>
    </a:lvl7pPr>
    <a:lvl8pPr marL="16642080" algn="l" defTabSz="4754880" rtl="0" eaLnBrk="1" latinLnBrk="0" hangingPunct="1">
      <a:defRPr sz="9400" kern="1200">
        <a:solidFill>
          <a:schemeClr val="tx1"/>
        </a:solidFill>
        <a:latin typeface="+mn-lt"/>
        <a:ea typeface="+mn-ea"/>
        <a:cs typeface="+mn-cs"/>
      </a:defRPr>
    </a:lvl8pPr>
    <a:lvl9pPr marL="19019520" algn="l" defTabSz="4754880" rtl="0" eaLnBrk="1" latinLnBrk="0" hangingPunct="1">
      <a:defRPr sz="9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080">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 d="100"/>
          <a:sy n="15" d="100"/>
        </p:scale>
        <p:origin x="318" y="84"/>
      </p:cViewPr>
      <p:guideLst>
        <p:guide orient="horz" pos="10080"/>
        <p:guide pos="161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9941986"/>
            <a:ext cx="43525440" cy="6860117"/>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960" y="18135600"/>
            <a:ext cx="35844480" cy="8178800"/>
          </a:xfrm>
        </p:spPr>
        <p:txBody>
          <a:bodyPr/>
          <a:lstStyle>
            <a:lvl1pPr marL="0" indent="0" algn="ctr">
              <a:buNone/>
              <a:defRPr>
                <a:solidFill>
                  <a:schemeClr val="tx1">
                    <a:tint val="75000"/>
                  </a:schemeClr>
                </a:solidFill>
              </a:defRPr>
            </a:lvl1pPr>
            <a:lvl2pPr marL="2377440" indent="0" algn="ctr">
              <a:buNone/>
              <a:defRPr>
                <a:solidFill>
                  <a:schemeClr val="tx1">
                    <a:tint val="75000"/>
                  </a:schemeClr>
                </a:solidFill>
              </a:defRPr>
            </a:lvl2pPr>
            <a:lvl3pPr marL="4754880" indent="0" algn="ctr">
              <a:buNone/>
              <a:defRPr>
                <a:solidFill>
                  <a:schemeClr val="tx1">
                    <a:tint val="75000"/>
                  </a:schemeClr>
                </a:solidFill>
              </a:defRPr>
            </a:lvl3pPr>
            <a:lvl4pPr marL="7132320" indent="0" algn="ctr">
              <a:buNone/>
              <a:defRPr>
                <a:solidFill>
                  <a:schemeClr val="tx1">
                    <a:tint val="75000"/>
                  </a:schemeClr>
                </a:solidFill>
              </a:defRPr>
            </a:lvl4pPr>
            <a:lvl5pPr marL="9509760" indent="0" algn="ctr">
              <a:buNone/>
              <a:defRPr>
                <a:solidFill>
                  <a:schemeClr val="tx1">
                    <a:tint val="75000"/>
                  </a:schemeClr>
                </a:solidFill>
              </a:defRPr>
            </a:lvl5pPr>
            <a:lvl6pPr marL="11887200" indent="0" algn="ctr">
              <a:buNone/>
              <a:defRPr>
                <a:solidFill>
                  <a:schemeClr val="tx1">
                    <a:tint val="75000"/>
                  </a:schemeClr>
                </a:solidFill>
              </a:defRPr>
            </a:lvl6pPr>
            <a:lvl7pPr marL="14264640" indent="0" algn="ctr">
              <a:buNone/>
              <a:defRPr>
                <a:solidFill>
                  <a:schemeClr val="tx1">
                    <a:tint val="75000"/>
                  </a:schemeClr>
                </a:solidFill>
              </a:defRPr>
            </a:lvl7pPr>
            <a:lvl8pPr marL="16642080" indent="0" algn="ctr">
              <a:buNone/>
              <a:defRPr>
                <a:solidFill>
                  <a:schemeClr val="tx1">
                    <a:tint val="75000"/>
                  </a:schemeClr>
                </a:solidFill>
              </a:defRPr>
            </a:lvl8pPr>
            <a:lvl9pPr marL="1901952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E08A37-1CD8-42B9-8B3A-41D224214573}"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9157A-2FEC-4708-899C-5603E014E10B}" type="slidenum">
              <a:rPr lang="en-US" smtClean="0"/>
              <a:t>‹#›</a:t>
            </a:fld>
            <a:endParaRPr lang="en-US"/>
          </a:p>
        </p:txBody>
      </p:sp>
    </p:spTree>
    <p:extLst>
      <p:ext uri="{BB962C8B-B14F-4D97-AF65-F5344CB8AC3E}">
        <p14:creationId xmlns:p14="http://schemas.microsoft.com/office/powerpoint/2010/main" val="830504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E08A37-1CD8-42B9-8B3A-41D224214573}"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9157A-2FEC-4708-899C-5603E014E10B}" type="slidenum">
              <a:rPr lang="en-US" smtClean="0"/>
              <a:t>‹#›</a:t>
            </a:fld>
            <a:endParaRPr lang="en-US"/>
          </a:p>
        </p:txBody>
      </p:sp>
    </p:spTree>
    <p:extLst>
      <p:ext uri="{BB962C8B-B14F-4D97-AF65-F5344CB8AC3E}">
        <p14:creationId xmlns:p14="http://schemas.microsoft.com/office/powerpoint/2010/main" val="500465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5978530"/>
            <a:ext cx="64514733" cy="1274381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339576" y="5978530"/>
            <a:ext cx="192708527" cy="1274381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E08A37-1CD8-42B9-8B3A-41D224214573}"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9157A-2FEC-4708-899C-5603E014E10B}" type="slidenum">
              <a:rPr lang="en-US" smtClean="0"/>
              <a:t>‹#›</a:t>
            </a:fld>
            <a:endParaRPr lang="en-US"/>
          </a:p>
        </p:txBody>
      </p:sp>
    </p:spTree>
    <p:extLst>
      <p:ext uri="{BB962C8B-B14F-4D97-AF65-F5344CB8AC3E}">
        <p14:creationId xmlns:p14="http://schemas.microsoft.com/office/powerpoint/2010/main" val="2466764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E08A37-1CD8-42B9-8B3A-41D224214573}"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9157A-2FEC-4708-899C-5603E014E10B}" type="slidenum">
              <a:rPr lang="en-US" smtClean="0"/>
              <a:t>‹#›</a:t>
            </a:fld>
            <a:endParaRPr lang="en-US"/>
          </a:p>
        </p:txBody>
      </p:sp>
    </p:spTree>
    <p:extLst>
      <p:ext uri="{BB962C8B-B14F-4D97-AF65-F5344CB8AC3E}">
        <p14:creationId xmlns:p14="http://schemas.microsoft.com/office/powerpoint/2010/main" val="3254645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0565536"/>
            <a:ext cx="43525440" cy="6356350"/>
          </a:xfrm>
        </p:spPr>
        <p:txBody>
          <a:bodyPr anchor="t"/>
          <a:lstStyle>
            <a:lvl1pPr algn="l">
              <a:defRPr sz="208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3" y="13564663"/>
            <a:ext cx="43525440" cy="7000873"/>
          </a:xfrm>
        </p:spPr>
        <p:txBody>
          <a:bodyPr anchor="b"/>
          <a:lstStyle>
            <a:lvl1pPr marL="0" indent="0">
              <a:buNone/>
              <a:defRPr sz="10400">
                <a:solidFill>
                  <a:schemeClr val="tx1">
                    <a:tint val="75000"/>
                  </a:schemeClr>
                </a:solidFill>
              </a:defRPr>
            </a:lvl1pPr>
            <a:lvl2pPr marL="2377440" indent="0">
              <a:buNone/>
              <a:defRPr sz="9400">
                <a:solidFill>
                  <a:schemeClr val="tx1">
                    <a:tint val="75000"/>
                  </a:schemeClr>
                </a:solidFill>
              </a:defRPr>
            </a:lvl2pPr>
            <a:lvl3pPr marL="4754880" indent="0">
              <a:buNone/>
              <a:defRPr sz="8300">
                <a:solidFill>
                  <a:schemeClr val="tx1">
                    <a:tint val="75000"/>
                  </a:schemeClr>
                </a:solidFill>
              </a:defRPr>
            </a:lvl3pPr>
            <a:lvl4pPr marL="7132320" indent="0">
              <a:buNone/>
              <a:defRPr sz="7300">
                <a:solidFill>
                  <a:schemeClr val="tx1">
                    <a:tint val="75000"/>
                  </a:schemeClr>
                </a:solidFill>
              </a:defRPr>
            </a:lvl4pPr>
            <a:lvl5pPr marL="9509760" indent="0">
              <a:buNone/>
              <a:defRPr sz="7300">
                <a:solidFill>
                  <a:schemeClr val="tx1">
                    <a:tint val="75000"/>
                  </a:schemeClr>
                </a:solidFill>
              </a:defRPr>
            </a:lvl5pPr>
            <a:lvl6pPr marL="11887200" indent="0">
              <a:buNone/>
              <a:defRPr sz="7300">
                <a:solidFill>
                  <a:schemeClr val="tx1">
                    <a:tint val="75000"/>
                  </a:schemeClr>
                </a:solidFill>
              </a:defRPr>
            </a:lvl6pPr>
            <a:lvl7pPr marL="14264640" indent="0">
              <a:buNone/>
              <a:defRPr sz="7300">
                <a:solidFill>
                  <a:schemeClr val="tx1">
                    <a:tint val="75000"/>
                  </a:schemeClr>
                </a:solidFill>
              </a:defRPr>
            </a:lvl7pPr>
            <a:lvl8pPr marL="16642080" indent="0">
              <a:buNone/>
              <a:defRPr sz="7300">
                <a:solidFill>
                  <a:schemeClr val="tx1">
                    <a:tint val="75000"/>
                  </a:schemeClr>
                </a:solidFill>
              </a:defRPr>
            </a:lvl8pPr>
            <a:lvl9pPr marL="19019520" indent="0">
              <a:buNone/>
              <a:defRPr sz="73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E08A37-1CD8-42B9-8B3A-41D224214573}" type="datetimeFigureOut">
              <a:rPr lang="en-US" smtClean="0"/>
              <a:t>7/1/2022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9157A-2FEC-4708-899C-5603E014E10B}" type="slidenum">
              <a:rPr lang="en-US" smtClean="0"/>
              <a:t>‹#›</a:t>
            </a:fld>
            <a:endParaRPr lang="en-US"/>
          </a:p>
        </p:txBody>
      </p:sp>
    </p:spTree>
    <p:extLst>
      <p:ext uri="{BB962C8B-B14F-4D97-AF65-F5344CB8AC3E}">
        <p14:creationId xmlns:p14="http://schemas.microsoft.com/office/powerpoint/2010/main" val="1036355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339573" y="34848800"/>
            <a:ext cx="128611627" cy="98567877"/>
          </a:xfrm>
        </p:spPr>
        <p:txBody>
          <a:bodyPr/>
          <a:lstStyle>
            <a:lvl1pPr>
              <a:defRPr sz="14600"/>
            </a:lvl1pPr>
            <a:lvl2pPr>
              <a:defRPr sz="12500"/>
            </a:lvl2pPr>
            <a:lvl3pPr>
              <a:defRPr sz="10400"/>
            </a:lvl3pPr>
            <a:lvl4pPr>
              <a:defRPr sz="9400"/>
            </a:lvl4pPr>
            <a:lvl5pPr>
              <a:defRPr sz="9400"/>
            </a:lvl5pPr>
            <a:lvl6pPr>
              <a:defRPr sz="9400"/>
            </a:lvl6pPr>
            <a:lvl7pPr>
              <a:defRPr sz="9400"/>
            </a:lvl7pPr>
            <a:lvl8pPr>
              <a:defRPr sz="9400"/>
            </a:lvl8pPr>
            <a:lvl9pPr>
              <a:defRPr sz="9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43804643" y="34848800"/>
            <a:ext cx="128611633" cy="98567877"/>
          </a:xfrm>
        </p:spPr>
        <p:txBody>
          <a:bodyPr/>
          <a:lstStyle>
            <a:lvl1pPr>
              <a:defRPr sz="14600"/>
            </a:lvl1pPr>
            <a:lvl2pPr>
              <a:defRPr sz="12500"/>
            </a:lvl2pPr>
            <a:lvl3pPr>
              <a:defRPr sz="10400"/>
            </a:lvl3pPr>
            <a:lvl4pPr>
              <a:defRPr sz="9400"/>
            </a:lvl4pPr>
            <a:lvl5pPr>
              <a:defRPr sz="9400"/>
            </a:lvl5pPr>
            <a:lvl6pPr>
              <a:defRPr sz="9400"/>
            </a:lvl6pPr>
            <a:lvl7pPr>
              <a:defRPr sz="9400"/>
            </a:lvl7pPr>
            <a:lvl8pPr>
              <a:defRPr sz="9400"/>
            </a:lvl8pPr>
            <a:lvl9pPr>
              <a:defRPr sz="9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E08A37-1CD8-42B9-8B3A-41D224214573}"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99157A-2FEC-4708-899C-5603E014E10B}" type="slidenum">
              <a:rPr lang="en-US" smtClean="0"/>
              <a:t>‹#›</a:t>
            </a:fld>
            <a:endParaRPr lang="en-US"/>
          </a:p>
        </p:txBody>
      </p:sp>
    </p:spTree>
    <p:extLst>
      <p:ext uri="{BB962C8B-B14F-4D97-AF65-F5344CB8AC3E}">
        <p14:creationId xmlns:p14="http://schemas.microsoft.com/office/powerpoint/2010/main" val="13076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281644"/>
            <a:ext cx="46085760" cy="533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320" y="7163861"/>
            <a:ext cx="22625053" cy="2985556"/>
          </a:xfrm>
        </p:spPr>
        <p:txBody>
          <a:bodyPr anchor="b"/>
          <a:lstStyle>
            <a:lvl1pPr marL="0" indent="0">
              <a:buNone/>
              <a:defRPr sz="12500" b="1"/>
            </a:lvl1pPr>
            <a:lvl2pPr marL="2377440" indent="0">
              <a:buNone/>
              <a:defRPr sz="10400" b="1"/>
            </a:lvl2pPr>
            <a:lvl3pPr marL="4754880" indent="0">
              <a:buNone/>
              <a:defRPr sz="9400" b="1"/>
            </a:lvl3pPr>
            <a:lvl4pPr marL="7132320" indent="0">
              <a:buNone/>
              <a:defRPr sz="8300" b="1"/>
            </a:lvl4pPr>
            <a:lvl5pPr marL="9509760" indent="0">
              <a:buNone/>
              <a:defRPr sz="8300" b="1"/>
            </a:lvl5pPr>
            <a:lvl6pPr marL="11887200" indent="0">
              <a:buNone/>
              <a:defRPr sz="8300" b="1"/>
            </a:lvl6pPr>
            <a:lvl7pPr marL="14264640" indent="0">
              <a:buNone/>
              <a:defRPr sz="8300" b="1"/>
            </a:lvl7pPr>
            <a:lvl8pPr marL="16642080" indent="0">
              <a:buNone/>
              <a:defRPr sz="8300" b="1"/>
            </a:lvl8pPr>
            <a:lvl9pPr marL="19019520" indent="0">
              <a:buNone/>
              <a:defRPr sz="8300" b="1"/>
            </a:lvl9pPr>
          </a:lstStyle>
          <a:p>
            <a:pPr lvl="0"/>
            <a:r>
              <a:rPr lang="en-US" smtClean="0"/>
              <a:t>Click to edit Master text styles</a:t>
            </a:r>
          </a:p>
        </p:txBody>
      </p:sp>
      <p:sp>
        <p:nvSpPr>
          <p:cNvPr id="4" name="Content Placeholder 3"/>
          <p:cNvSpPr>
            <a:spLocks noGrp="1"/>
          </p:cNvSpPr>
          <p:nvPr>
            <p:ph sz="half" idx="2"/>
          </p:nvPr>
        </p:nvSpPr>
        <p:spPr>
          <a:xfrm>
            <a:off x="2560320" y="10149417"/>
            <a:ext cx="22625053" cy="18439344"/>
          </a:xfrm>
        </p:spPr>
        <p:txBody>
          <a:bodyPr/>
          <a:lstStyle>
            <a:lvl1pPr>
              <a:defRPr sz="12500"/>
            </a:lvl1pPr>
            <a:lvl2pPr>
              <a:defRPr sz="10400"/>
            </a:lvl2pPr>
            <a:lvl3pPr>
              <a:defRPr sz="9400"/>
            </a:lvl3pPr>
            <a:lvl4pPr>
              <a:defRPr sz="8300"/>
            </a:lvl4pPr>
            <a:lvl5pPr>
              <a:defRPr sz="8300"/>
            </a:lvl5pPr>
            <a:lvl6pPr>
              <a:defRPr sz="8300"/>
            </a:lvl6pPr>
            <a:lvl7pPr>
              <a:defRPr sz="8300"/>
            </a:lvl7pPr>
            <a:lvl8pPr>
              <a:defRPr sz="8300"/>
            </a:lvl8pPr>
            <a:lvl9pPr>
              <a:defRPr sz="8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143" y="7163861"/>
            <a:ext cx="22633940" cy="2985556"/>
          </a:xfrm>
        </p:spPr>
        <p:txBody>
          <a:bodyPr anchor="b"/>
          <a:lstStyle>
            <a:lvl1pPr marL="0" indent="0">
              <a:buNone/>
              <a:defRPr sz="12500" b="1"/>
            </a:lvl1pPr>
            <a:lvl2pPr marL="2377440" indent="0">
              <a:buNone/>
              <a:defRPr sz="10400" b="1"/>
            </a:lvl2pPr>
            <a:lvl3pPr marL="4754880" indent="0">
              <a:buNone/>
              <a:defRPr sz="9400" b="1"/>
            </a:lvl3pPr>
            <a:lvl4pPr marL="7132320" indent="0">
              <a:buNone/>
              <a:defRPr sz="8300" b="1"/>
            </a:lvl4pPr>
            <a:lvl5pPr marL="9509760" indent="0">
              <a:buNone/>
              <a:defRPr sz="8300" b="1"/>
            </a:lvl5pPr>
            <a:lvl6pPr marL="11887200" indent="0">
              <a:buNone/>
              <a:defRPr sz="8300" b="1"/>
            </a:lvl6pPr>
            <a:lvl7pPr marL="14264640" indent="0">
              <a:buNone/>
              <a:defRPr sz="8300" b="1"/>
            </a:lvl7pPr>
            <a:lvl8pPr marL="16642080" indent="0">
              <a:buNone/>
              <a:defRPr sz="8300" b="1"/>
            </a:lvl8pPr>
            <a:lvl9pPr marL="19019520" indent="0">
              <a:buNone/>
              <a:defRPr sz="8300" b="1"/>
            </a:lvl9pPr>
          </a:lstStyle>
          <a:p>
            <a:pPr lvl="0"/>
            <a:r>
              <a:rPr lang="en-US" smtClean="0"/>
              <a:t>Click to edit Master text styles</a:t>
            </a:r>
          </a:p>
        </p:txBody>
      </p:sp>
      <p:sp>
        <p:nvSpPr>
          <p:cNvPr id="6" name="Content Placeholder 5"/>
          <p:cNvSpPr>
            <a:spLocks noGrp="1"/>
          </p:cNvSpPr>
          <p:nvPr>
            <p:ph sz="quarter" idx="4"/>
          </p:nvPr>
        </p:nvSpPr>
        <p:spPr>
          <a:xfrm>
            <a:off x="26012143" y="10149417"/>
            <a:ext cx="22633940" cy="18439344"/>
          </a:xfrm>
        </p:spPr>
        <p:txBody>
          <a:bodyPr/>
          <a:lstStyle>
            <a:lvl1pPr>
              <a:defRPr sz="12500"/>
            </a:lvl1pPr>
            <a:lvl2pPr>
              <a:defRPr sz="10400"/>
            </a:lvl2pPr>
            <a:lvl3pPr>
              <a:defRPr sz="9400"/>
            </a:lvl3pPr>
            <a:lvl4pPr>
              <a:defRPr sz="8300"/>
            </a:lvl4pPr>
            <a:lvl5pPr>
              <a:defRPr sz="8300"/>
            </a:lvl5pPr>
            <a:lvl6pPr>
              <a:defRPr sz="8300"/>
            </a:lvl6pPr>
            <a:lvl7pPr>
              <a:defRPr sz="8300"/>
            </a:lvl7pPr>
            <a:lvl8pPr>
              <a:defRPr sz="8300"/>
            </a:lvl8pPr>
            <a:lvl9pPr>
              <a:defRPr sz="8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E08A37-1CD8-42B9-8B3A-41D224214573}" type="datetimeFigureOut">
              <a:rPr lang="en-US" smtClean="0"/>
              <a:t>7/1/2022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99157A-2FEC-4708-899C-5603E014E10B}" type="slidenum">
              <a:rPr lang="en-US" smtClean="0"/>
              <a:t>‹#›</a:t>
            </a:fld>
            <a:endParaRPr lang="en-US"/>
          </a:p>
        </p:txBody>
      </p:sp>
    </p:spTree>
    <p:extLst>
      <p:ext uri="{BB962C8B-B14F-4D97-AF65-F5344CB8AC3E}">
        <p14:creationId xmlns:p14="http://schemas.microsoft.com/office/powerpoint/2010/main" val="385802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E08A37-1CD8-42B9-8B3A-41D224214573}" type="datetimeFigureOut">
              <a:rPr lang="en-US" smtClean="0"/>
              <a:t>7/1/2022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99157A-2FEC-4708-899C-5603E014E10B}" type="slidenum">
              <a:rPr lang="en-US" smtClean="0"/>
              <a:t>‹#›</a:t>
            </a:fld>
            <a:endParaRPr lang="en-US"/>
          </a:p>
        </p:txBody>
      </p:sp>
    </p:spTree>
    <p:extLst>
      <p:ext uri="{BB962C8B-B14F-4D97-AF65-F5344CB8AC3E}">
        <p14:creationId xmlns:p14="http://schemas.microsoft.com/office/powerpoint/2010/main" val="3324332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E08A37-1CD8-42B9-8B3A-41D224214573}" type="datetimeFigureOut">
              <a:rPr lang="en-US" smtClean="0"/>
              <a:t>7/1/2022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99157A-2FEC-4708-899C-5603E014E10B}" type="slidenum">
              <a:rPr lang="en-US" smtClean="0"/>
              <a:t>‹#›</a:t>
            </a:fld>
            <a:endParaRPr lang="en-US"/>
          </a:p>
        </p:txBody>
      </p:sp>
    </p:spTree>
    <p:extLst>
      <p:ext uri="{BB962C8B-B14F-4D97-AF65-F5344CB8AC3E}">
        <p14:creationId xmlns:p14="http://schemas.microsoft.com/office/powerpoint/2010/main" val="3444164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274233"/>
            <a:ext cx="16846553" cy="5422900"/>
          </a:xfrm>
        </p:spPr>
        <p:txBody>
          <a:bodyPr anchor="b"/>
          <a:lstStyle>
            <a:lvl1pPr algn="l">
              <a:defRPr sz="10400" b="1"/>
            </a:lvl1pPr>
          </a:lstStyle>
          <a:p>
            <a:r>
              <a:rPr lang="en-US" smtClean="0"/>
              <a:t>Click to edit Master title style</a:t>
            </a:r>
            <a:endParaRPr lang="en-US"/>
          </a:p>
        </p:txBody>
      </p:sp>
      <p:sp>
        <p:nvSpPr>
          <p:cNvPr id="3" name="Content Placeholder 2"/>
          <p:cNvSpPr>
            <a:spLocks noGrp="1"/>
          </p:cNvSpPr>
          <p:nvPr>
            <p:ph idx="1"/>
          </p:nvPr>
        </p:nvSpPr>
        <p:spPr>
          <a:xfrm>
            <a:off x="20020280" y="1274236"/>
            <a:ext cx="28625800" cy="27314527"/>
          </a:xfrm>
        </p:spPr>
        <p:txBody>
          <a:bodyPr/>
          <a:lstStyle>
            <a:lvl1pPr>
              <a:defRPr sz="16600"/>
            </a:lvl1pPr>
            <a:lvl2pPr>
              <a:defRPr sz="14600"/>
            </a:lvl2pPr>
            <a:lvl3pPr>
              <a:defRPr sz="12500"/>
            </a:lvl3pPr>
            <a:lvl4pPr>
              <a:defRPr sz="10400"/>
            </a:lvl4pPr>
            <a:lvl5pPr>
              <a:defRPr sz="10400"/>
            </a:lvl5pPr>
            <a:lvl6pPr>
              <a:defRPr sz="10400"/>
            </a:lvl6pPr>
            <a:lvl7pPr>
              <a:defRPr sz="10400"/>
            </a:lvl7pPr>
            <a:lvl8pPr>
              <a:defRPr sz="10400"/>
            </a:lvl8pPr>
            <a:lvl9pPr>
              <a:defRPr sz="10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323" y="6697136"/>
            <a:ext cx="16846553" cy="21891627"/>
          </a:xfrm>
        </p:spPr>
        <p:txBody>
          <a:bodyPr/>
          <a:lstStyle>
            <a:lvl1pPr marL="0" indent="0">
              <a:buNone/>
              <a:defRPr sz="7300"/>
            </a:lvl1pPr>
            <a:lvl2pPr marL="2377440" indent="0">
              <a:buNone/>
              <a:defRPr sz="6200"/>
            </a:lvl2pPr>
            <a:lvl3pPr marL="4754880" indent="0">
              <a:buNone/>
              <a:defRPr sz="5200"/>
            </a:lvl3pPr>
            <a:lvl4pPr marL="7132320" indent="0">
              <a:buNone/>
              <a:defRPr sz="4700"/>
            </a:lvl4pPr>
            <a:lvl5pPr marL="9509760" indent="0">
              <a:buNone/>
              <a:defRPr sz="4700"/>
            </a:lvl5pPr>
            <a:lvl6pPr marL="11887200" indent="0">
              <a:buNone/>
              <a:defRPr sz="4700"/>
            </a:lvl6pPr>
            <a:lvl7pPr marL="14264640" indent="0">
              <a:buNone/>
              <a:defRPr sz="4700"/>
            </a:lvl7pPr>
            <a:lvl8pPr marL="16642080" indent="0">
              <a:buNone/>
              <a:defRPr sz="4700"/>
            </a:lvl8pPr>
            <a:lvl9pPr marL="19019520" indent="0">
              <a:buNone/>
              <a:defRPr sz="4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E08A37-1CD8-42B9-8B3A-41D224214573}"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99157A-2FEC-4708-899C-5603E014E10B}" type="slidenum">
              <a:rPr lang="en-US" smtClean="0"/>
              <a:t>‹#›</a:t>
            </a:fld>
            <a:endParaRPr lang="en-US"/>
          </a:p>
        </p:txBody>
      </p:sp>
    </p:spTree>
    <p:extLst>
      <p:ext uri="{BB962C8B-B14F-4D97-AF65-F5344CB8AC3E}">
        <p14:creationId xmlns:p14="http://schemas.microsoft.com/office/powerpoint/2010/main" val="1293241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2402800"/>
            <a:ext cx="30723840" cy="2644777"/>
          </a:xfrm>
        </p:spPr>
        <p:txBody>
          <a:bodyPr anchor="b"/>
          <a:lstStyle>
            <a:lvl1pPr algn="l">
              <a:defRPr sz="10400" b="1"/>
            </a:lvl1pPr>
          </a:lstStyle>
          <a:p>
            <a:r>
              <a:rPr lang="en-US" smtClean="0"/>
              <a:t>Click to edit Master title style</a:t>
            </a:r>
            <a:endParaRPr lang="en-US"/>
          </a:p>
        </p:txBody>
      </p:sp>
      <p:sp>
        <p:nvSpPr>
          <p:cNvPr id="3" name="Picture Placeholder 2"/>
          <p:cNvSpPr>
            <a:spLocks noGrp="1"/>
          </p:cNvSpPr>
          <p:nvPr>
            <p:ph type="pic" idx="1"/>
          </p:nvPr>
        </p:nvSpPr>
        <p:spPr>
          <a:xfrm>
            <a:off x="10036813" y="2859617"/>
            <a:ext cx="30723840" cy="19202400"/>
          </a:xfrm>
        </p:spPr>
        <p:txBody>
          <a:bodyPr/>
          <a:lstStyle>
            <a:lvl1pPr marL="0" indent="0">
              <a:buNone/>
              <a:defRPr sz="16600"/>
            </a:lvl1pPr>
            <a:lvl2pPr marL="2377440" indent="0">
              <a:buNone/>
              <a:defRPr sz="14600"/>
            </a:lvl2pPr>
            <a:lvl3pPr marL="4754880" indent="0">
              <a:buNone/>
              <a:defRPr sz="12500"/>
            </a:lvl3pPr>
            <a:lvl4pPr marL="7132320" indent="0">
              <a:buNone/>
              <a:defRPr sz="10400"/>
            </a:lvl4pPr>
            <a:lvl5pPr marL="9509760" indent="0">
              <a:buNone/>
              <a:defRPr sz="10400"/>
            </a:lvl5pPr>
            <a:lvl6pPr marL="11887200" indent="0">
              <a:buNone/>
              <a:defRPr sz="10400"/>
            </a:lvl6pPr>
            <a:lvl7pPr marL="14264640" indent="0">
              <a:buNone/>
              <a:defRPr sz="10400"/>
            </a:lvl7pPr>
            <a:lvl8pPr marL="16642080" indent="0">
              <a:buNone/>
              <a:defRPr sz="10400"/>
            </a:lvl8pPr>
            <a:lvl9pPr marL="19019520" indent="0">
              <a:buNone/>
              <a:defRPr sz="10400"/>
            </a:lvl9pPr>
          </a:lstStyle>
          <a:p>
            <a:endParaRPr lang="en-US"/>
          </a:p>
        </p:txBody>
      </p:sp>
      <p:sp>
        <p:nvSpPr>
          <p:cNvPr id="4" name="Text Placeholder 3"/>
          <p:cNvSpPr>
            <a:spLocks noGrp="1"/>
          </p:cNvSpPr>
          <p:nvPr>
            <p:ph type="body" sz="half" idx="2"/>
          </p:nvPr>
        </p:nvSpPr>
        <p:spPr>
          <a:xfrm>
            <a:off x="10036813" y="25047577"/>
            <a:ext cx="30723840" cy="3756023"/>
          </a:xfrm>
        </p:spPr>
        <p:txBody>
          <a:bodyPr/>
          <a:lstStyle>
            <a:lvl1pPr marL="0" indent="0">
              <a:buNone/>
              <a:defRPr sz="7300"/>
            </a:lvl1pPr>
            <a:lvl2pPr marL="2377440" indent="0">
              <a:buNone/>
              <a:defRPr sz="6200"/>
            </a:lvl2pPr>
            <a:lvl3pPr marL="4754880" indent="0">
              <a:buNone/>
              <a:defRPr sz="5200"/>
            </a:lvl3pPr>
            <a:lvl4pPr marL="7132320" indent="0">
              <a:buNone/>
              <a:defRPr sz="4700"/>
            </a:lvl4pPr>
            <a:lvl5pPr marL="9509760" indent="0">
              <a:buNone/>
              <a:defRPr sz="4700"/>
            </a:lvl5pPr>
            <a:lvl6pPr marL="11887200" indent="0">
              <a:buNone/>
              <a:defRPr sz="4700"/>
            </a:lvl6pPr>
            <a:lvl7pPr marL="14264640" indent="0">
              <a:buNone/>
              <a:defRPr sz="4700"/>
            </a:lvl7pPr>
            <a:lvl8pPr marL="16642080" indent="0">
              <a:buNone/>
              <a:defRPr sz="4700"/>
            </a:lvl8pPr>
            <a:lvl9pPr marL="19019520" indent="0">
              <a:buNone/>
              <a:defRPr sz="4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E08A37-1CD8-42B9-8B3A-41D224214573}" type="datetimeFigureOut">
              <a:rPr lang="en-US" smtClean="0"/>
              <a:t>7/1/2022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99157A-2FEC-4708-899C-5603E014E10B}" type="slidenum">
              <a:rPr lang="en-US" smtClean="0"/>
              <a:t>‹#›</a:t>
            </a:fld>
            <a:endParaRPr lang="en-US"/>
          </a:p>
        </p:txBody>
      </p:sp>
    </p:spTree>
    <p:extLst>
      <p:ext uri="{BB962C8B-B14F-4D97-AF65-F5344CB8AC3E}">
        <p14:creationId xmlns:p14="http://schemas.microsoft.com/office/powerpoint/2010/main" val="2809257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281644"/>
            <a:ext cx="46085760" cy="5334000"/>
          </a:xfrm>
          <a:prstGeom prst="rect">
            <a:avLst/>
          </a:prstGeom>
        </p:spPr>
        <p:txBody>
          <a:bodyPr vert="horz" lIns="475488" tIns="237744" rIns="475488" bIns="237744"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560320" y="7467602"/>
            <a:ext cx="46085760" cy="21121161"/>
          </a:xfrm>
          <a:prstGeom prst="rect">
            <a:avLst/>
          </a:prstGeom>
        </p:spPr>
        <p:txBody>
          <a:bodyPr vert="horz" lIns="475488" tIns="237744" rIns="475488" bIns="23774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560320" y="29662969"/>
            <a:ext cx="11948160" cy="1703917"/>
          </a:xfrm>
          <a:prstGeom prst="rect">
            <a:avLst/>
          </a:prstGeom>
        </p:spPr>
        <p:txBody>
          <a:bodyPr vert="horz" lIns="475488" tIns="237744" rIns="475488" bIns="237744" rtlCol="0" anchor="ctr"/>
          <a:lstStyle>
            <a:lvl1pPr algn="l">
              <a:defRPr sz="6200">
                <a:solidFill>
                  <a:schemeClr val="tx1">
                    <a:tint val="75000"/>
                  </a:schemeClr>
                </a:solidFill>
              </a:defRPr>
            </a:lvl1pPr>
          </a:lstStyle>
          <a:p>
            <a:fld id="{1FE08A37-1CD8-42B9-8B3A-41D224214573}" type="datetimeFigureOut">
              <a:rPr lang="en-US" smtClean="0"/>
              <a:t>7/1/2022</a:t>
            </a:fld>
            <a:endParaRPr lang="en-US"/>
          </a:p>
        </p:txBody>
      </p:sp>
      <p:sp>
        <p:nvSpPr>
          <p:cNvPr id="5" name="Footer Placeholder 4"/>
          <p:cNvSpPr>
            <a:spLocks noGrp="1"/>
          </p:cNvSpPr>
          <p:nvPr>
            <p:ph type="ftr" sz="quarter" idx="3"/>
          </p:nvPr>
        </p:nvSpPr>
        <p:spPr>
          <a:xfrm>
            <a:off x="17495520" y="29662969"/>
            <a:ext cx="16215360" cy="1703917"/>
          </a:xfrm>
          <a:prstGeom prst="rect">
            <a:avLst/>
          </a:prstGeom>
        </p:spPr>
        <p:txBody>
          <a:bodyPr vert="horz" lIns="475488" tIns="237744" rIns="475488" bIns="237744" rtlCol="0" anchor="ctr"/>
          <a:lstStyle>
            <a:lvl1pPr algn="ctr">
              <a:defRPr sz="6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29662969"/>
            <a:ext cx="11948160" cy="1703917"/>
          </a:xfrm>
          <a:prstGeom prst="rect">
            <a:avLst/>
          </a:prstGeom>
        </p:spPr>
        <p:txBody>
          <a:bodyPr vert="horz" lIns="475488" tIns="237744" rIns="475488" bIns="237744" rtlCol="0" anchor="ctr"/>
          <a:lstStyle>
            <a:lvl1pPr algn="r">
              <a:defRPr sz="6200">
                <a:solidFill>
                  <a:schemeClr val="tx1">
                    <a:tint val="75000"/>
                  </a:schemeClr>
                </a:solidFill>
              </a:defRPr>
            </a:lvl1pPr>
          </a:lstStyle>
          <a:p>
            <a:fld id="{7D99157A-2FEC-4708-899C-5603E014E10B}" type="slidenum">
              <a:rPr lang="en-US" smtClean="0"/>
              <a:t>‹#›</a:t>
            </a:fld>
            <a:endParaRPr lang="en-US"/>
          </a:p>
        </p:txBody>
      </p:sp>
    </p:spTree>
    <p:extLst>
      <p:ext uri="{BB962C8B-B14F-4D97-AF65-F5344CB8AC3E}">
        <p14:creationId xmlns:p14="http://schemas.microsoft.com/office/powerpoint/2010/main" val="544832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754880" rtl="0" eaLnBrk="1" latinLnBrk="0" hangingPunct="1">
        <a:spcBef>
          <a:spcPct val="0"/>
        </a:spcBef>
        <a:buNone/>
        <a:defRPr sz="22900" kern="1200">
          <a:solidFill>
            <a:schemeClr val="tx1"/>
          </a:solidFill>
          <a:latin typeface="+mj-lt"/>
          <a:ea typeface="+mj-ea"/>
          <a:cs typeface="+mj-cs"/>
        </a:defRPr>
      </a:lvl1pPr>
    </p:titleStyle>
    <p:bodyStyle>
      <a:lvl1pPr marL="1783080" indent="-1783080" algn="l" defTabSz="4754880" rtl="0" eaLnBrk="1" latinLnBrk="0" hangingPunct="1">
        <a:spcBef>
          <a:spcPct val="20000"/>
        </a:spcBef>
        <a:buFont typeface="Arial" pitchFamily="34" charset="0"/>
        <a:buChar char="•"/>
        <a:defRPr sz="16600" kern="1200">
          <a:solidFill>
            <a:schemeClr val="tx1"/>
          </a:solidFill>
          <a:latin typeface="+mn-lt"/>
          <a:ea typeface="+mn-ea"/>
          <a:cs typeface="+mn-cs"/>
        </a:defRPr>
      </a:lvl1pPr>
      <a:lvl2pPr marL="3863340" indent="-1485900" algn="l" defTabSz="4754880" rtl="0" eaLnBrk="1" latinLnBrk="0" hangingPunct="1">
        <a:spcBef>
          <a:spcPct val="20000"/>
        </a:spcBef>
        <a:buFont typeface="Arial" pitchFamily="34" charset="0"/>
        <a:buChar char="–"/>
        <a:defRPr sz="14600" kern="1200">
          <a:solidFill>
            <a:schemeClr val="tx1"/>
          </a:solidFill>
          <a:latin typeface="+mn-lt"/>
          <a:ea typeface="+mn-ea"/>
          <a:cs typeface="+mn-cs"/>
        </a:defRPr>
      </a:lvl2pPr>
      <a:lvl3pPr marL="5943600" indent="-1188720" algn="l" defTabSz="4754880" rtl="0" eaLnBrk="1" latinLnBrk="0" hangingPunct="1">
        <a:spcBef>
          <a:spcPct val="20000"/>
        </a:spcBef>
        <a:buFont typeface="Arial" pitchFamily="34" charset="0"/>
        <a:buChar char="•"/>
        <a:defRPr sz="12500" kern="1200">
          <a:solidFill>
            <a:schemeClr val="tx1"/>
          </a:solidFill>
          <a:latin typeface="+mn-lt"/>
          <a:ea typeface="+mn-ea"/>
          <a:cs typeface="+mn-cs"/>
        </a:defRPr>
      </a:lvl3pPr>
      <a:lvl4pPr marL="8321040" indent="-1188720" algn="l" defTabSz="4754880" rtl="0" eaLnBrk="1" latinLnBrk="0" hangingPunct="1">
        <a:spcBef>
          <a:spcPct val="20000"/>
        </a:spcBef>
        <a:buFont typeface="Arial" pitchFamily="34" charset="0"/>
        <a:buChar char="–"/>
        <a:defRPr sz="10400" kern="1200">
          <a:solidFill>
            <a:schemeClr val="tx1"/>
          </a:solidFill>
          <a:latin typeface="+mn-lt"/>
          <a:ea typeface="+mn-ea"/>
          <a:cs typeface="+mn-cs"/>
        </a:defRPr>
      </a:lvl4pPr>
      <a:lvl5pPr marL="10698480" indent="-1188720" algn="l" defTabSz="4754880" rtl="0" eaLnBrk="1" latinLnBrk="0" hangingPunct="1">
        <a:spcBef>
          <a:spcPct val="20000"/>
        </a:spcBef>
        <a:buFont typeface="Arial" pitchFamily="34" charset="0"/>
        <a:buChar char="»"/>
        <a:defRPr sz="10400" kern="1200">
          <a:solidFill>
            <a:schemeClr val="tx1"/>
          </a:solidFill>
          <a:latin typeface="+mn-lt"/>
          <a:ea typeface="+mn-ea"/>
          <a:cs typeface="+mn-cs"/>
        </a:defRPr>
      </a:lvl5pPr>
      <a:lvl6pPr marL="13075920" indent="-1188720" algn="l" defTabSz="4754880" rtl="0" eaLnBrk="1" latinLnBrk="0" hangingPunct="1">
        <a:spcBef>
          <a:spcPct val="20000"/>
        </a:spcBef>
        <a:buFont typeface="Arial" pitchFamily="34" charset="0"/>
        <a:buChar char="•"/>
        <a:defRPr sz="10400" kern="1200">
          <a:solidFill>
            <a:schemeClr val="tx1"/>
          </a:solidFill>
          <a:latin typeface="+mn-lt"/>
          <a:ea typeface="+mn-ea"/>
          <a:cs typeface="+mn-cs"/>
        </a:defRPr>
      </a:lvl6pPr>
      <a:lvl7pPr marL="15453360" indent="-1188720" algn="l" defTabSz="4754880" rtl="0" eaLnBrk="1" latinLnBrk="0" hangingPunct="1">
        <a:spcBef>
          <a:spcPct val="20000"/>
        </a:spcBef>
        <a:buFont typeface="Arial" pitchFamily="34" charset="0"/>
        <a:buChar char="•"/>
        <a:defRPr sz="10400" kern="1200">
          <a:solidFill>
            <a:schemeClr val="tx1"/>
          </a:solidFill>
          <a:latin typeface="+mn-lt"/>
          <a:ea typeface="+mn-ea"/>
          <a:cs typeface="+mn-cs"/>
        </a:defRPr>
      </a:lvl7pPr>
      <a:lvl8pPr marL="17830800" indent="-1188720" algn="l" defTabSz="4754880" rtl="0" eaLnBrk="1" latinLnBrk="0" hangingPunct="1">
        <a:spcBef>
          <a:spcPct val="20000"/>
        </a:spcBef>
        <a:buFont typeface="Arial" pitchFamily="34" charset="0"/>
        <a:buChar char="•"/>
        <a:defRPr sz="10400" kern="1200">
          <a:solidFill>
            <a:schemeClr val="tx1"/>
          </a:solidFill>
          <a:latin typeface="+mn-lt"/>
          <a:ea typeface="+mn-ea"/>
          <a:cs typeface="+mn-cs"/>
        </a:defRPr>
      </a:lvl8pPr>
      <a:lvl9pPr marL="20208240" indent="-1188720" algn="l" defTabSz="4754880" rtl="0" eaLnBrk="1" latinLnBrk="0" hangingPunct="1">
        <a:spcBef>
          <a:spcPct val="20000"/>
        </a:spcBef>
        <a:buFont typeface="Arial" pitchFamily="34" charset="0"/>
        <a:buChar char="•"/>
        <a:defRPr sz="10400" kern="1200">
          <a:solidFill>
            <a:schemeClr val="tx1"/>
          </a:solidFill>
          <a:latin typeface="+mn-lt"/>
          <a:ea typeface="+mn-ea"/>
          <a:cs typeface="+mn-cs"/>
        </a:defRPr>
      </a:lvl9pPr>
    </p:bodyStyle>
    <p:otherStyle>
      <a:defPPr>
        <a:defRPr lang="en-US"/>
      </a:defPPr>
      <a:lvl1pPr marL="0" algn="l" defTabSz="4754880" rtl="0" eaLnBrk="1" latinLnBrk="0" hangingPunct="1">
        <a:defRPr sz="9400" kern="1200">
          <a:solidFill>
            <a:schemeClr val="tx1"/>
          </a:solidFill>
          <a:latin typeface="+mn-lt"/>
          <a:ea typeface="+mn-ea"/>
          <a:cs typeface="+mn-cs"/>
        </a:defRPr>
      </a:lvl1pPr>
      <a:lvl2pPr marL="2377440" algn="l" defTabSz="4754880" rtl="0" eaLnBrk="1" latinLnBrk="0" hangingPunct="1">
        <a:defRPr sz="9400" kern="1200">
          <a:solidFill>
            <a:schemeClr val="tx1"/>
          </a:solidFill>
          <a:latin typeface="+mn-lt"/>
          <a:ea typeface="+mn-ea"/>
          <a:cs typeface="+mn-cs"/>
        </a:defRPr>
      </a:lvl2pPr>
      <a:lvl3pPr marL="4754880" algn="l" defTabSz="4754880" rtl="0" eaLnBrk="1" latinLnBrk="0" hangingPunct="1">
        <a:defRPr sz="9400" kern="1200">
          <a:solidFill>
            <a:schemeClr val="tx1"/>
          </a:solidFill>
          <a:latin typeface="+mn-lt"/>
          <a:ea typeface="+mn-ea"/>
          <a:cs typeface="+mn-cs"/>
        </a:defRPr>
      </a:lvl3pPr>
      <a:lvl4pPr marL="7132320" algn="l" defTabSz="4754880" rtl="0" eaLnBrk="1" latinLnBrk="0" hangingPunct="1">
        <a:defRPr sz="9400" kern="1200">
          <a:solidFill>
            <a:schemeClr val="tx1"/>
          </a:solidFill>
          <a:latin typeface="+mn-lt"/>
          <a:ea typeface="+mn-ea"/>
          <a:cs typeface="+mn-cs"/>
        </a:defRPr>
      </a:lvl4pPr>
      <a:lvl5pPr marL="9509760" algn="l" defTabSz="4754880" rtl="0" eaLnBrk="1" latinLnBrk="0" hangingPunct="1">
        <a:defRPr sz="9400" kern="1200">
          <a:solidFill>
            <a:schemeClr val="tx1"/>
          </a:solidFill>
          <a:latin typeface="+mn-lt"/>
          <a:ea typeface="+mn-ea"/>
          <a:cs typeface="+mn-cs"/>
        </a:defRPr>
      </a:lvl5pPr>
      <a:lvl6pPr marL="11887200" algn="l" defTabSz="4754880" rtl="0" eaLnBrk="1" latinLnBrk="0" hangingPunct="1">
        <a:defRPr sz="9400" kern="1200">
          <a:solidFill>
            <a:schemeClr val="tx1"/>
          </a:solidFill>
          <a:latin typeface="+mn-lt"/>
          <a:ea typeface="+mn-ea"/>
          <a:cs typeface="+mn-cs"/>
        </a:defRPr>
      </a:lvl6pPr>
      <a:lvl7pPr marL="14264640" algn="l" defTabSz="4754880" rtl="0" eaLnBrk="1" latinLnBrk="0" hangingPunct="1">
        <a:defRPr sz="9400" kern="1200">
          <a:solidFill>
            <a:schemeClr val="tx1"/>
          </a:solidFill>
          <a:latin typeface="+mn-lt"/>
          <a:ea typeface="+mn-ea"/>
          <a:cs typeface="+mn-cs"/>
        </a:defRPr>
      </a:lvl7pPr>
      <a:lvl8pPr marL="16642080" algn="l" defTabSz="4754880" rtl="0" eaLnBrk="1" latinLnBrk="0" hangingPunct="1">
        <a:defRPr sz="9400" kern="1200">
          <a:solidFill>
            <a:schemeClr val="tx1"/>
          </a:solidFill>
          <a:latin typeface="+mn-lt"/>
          <a:ea typeface="+mn-ea"/>
          <a:cs typeface="+mn-cs"/>
        </a:defRPr>
      </a:lvl8pPr>
      <a:lvl9pPr marL="19019520" algn="l" defTabSz="4754880" rtl="0" eaLnBrk="1" latinLnBrk="0" hangingPunct="1">
        <a:defRPr sz="9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hyperlink" Target="https://www.energy.gov/energysaver/weatherize/air-sealing-your-home/weatherstripping" TargetMode="External"/><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hyperlink" Target="https://www.energy.gov/energysaver/services/do-it-yourself-energy-savings-projects/savings-project-how-seal-air-leaks-caulkk"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hyperlink" Target="https://www.evergreenpoweruk.com/is-expanding-foam-insulation-right-for-your-home/" TargetMode="External"/><Relationship Id="rId5" Type="http://schemas.openxmlformats.org/officeDocument/2006/relationships/image" Target="../media/image4.png"/><Relationship Id="rId10" Type="http://schemas.openxmlformats.org/officeDocument/2006/relationships/hyperlink" Target="https://hia.com.au/business-information/standards-regulations/building-standardss" TargetMode="External"/><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hyperlink" Target="https://www.australianmoulding.com.au/what-are-cornic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7" name="TextBox 6"/>
          <p:cNvSpPr txBox="1"/>
          <p:nvPr/>
        </p:nvSpPr>
        <p:spPr>
          <a:xfrm>
            <a:off x="796924" y="2003999"/>
            <a:ext cx="10591800" cy="6740307"/>
          </a:xfrm>
          <a:prstGeom prst="rect">
            <a:avLst/>
          </a:prstGeom>
          <a:solidFill>
            <a:schemeClr val="bg1"/>
          </a:solidFill>
        </p:spPr>
        <p:txBody>
          <a:bodyPr wrap="square" rtlCol="0">
            <a:spAutoFit/>
          </a:bodyPr>
          <a:lstStyle/>
          <a:p>
            <a:r>
              <a:rPr lang="en-US" sz="4000" b="1" dirty="0" smtClean="0">
                <a:solidFill>
                  <a:srgbClr val="FF0000"/>
                </a:solidFill>
                <a:latin typeface="Times New Roman" pitchFamily="18" charset="0"/>
                <a:cs typeface="Times New Roman" pitchFamily="18" charset="0"/>
              </a:rPr>
              <a:t>Abstract</a:t>
            </a:r>
            <a:r>
              <a:rPr lang="en-US" sz="4000" b="1" dirty="0" smtClean="0">
                <a:solidFill>
                  <a:srgbClr val="FF0000"/>
                </a:solidFill>
              </a:rPr>
              <a:t> </a:t>
            </a:r>
            <a:endParaRPr lang="en-US" sz="4000" dirty="0" smtClean="0">
              <a:solidFill>
                <a:srgbClr val="FF0000"/>
              </a:solidFill>
            </a:endParaRPr>
          </a:p>
          <a:p>
            <a:r>
              <a:rPr lang="en-US" sz="3600" dirty="0" smtClean="0">
                <a:latin typeface="Times New Roman" pitchFamily="18" charset="0"/>
                <a:cs typeface="Times New Roman" pitchFamily="18" charset="0"/>
              </a:rPr>
              <a:t>Building </a:t>
            </a:r>
            <a:r>
              <a:rPr lang="en-US" sz="3600" dirty="0">
                <a:latin typeface="Times New Roman" pitchFamily="18" charset="0"/>
                <a:cs typeface="Times New Roman" pitchFamily="18" charset="0"/>
              </a:rPr>
              <a:t>joints account for more than 30% of the temperature </a:t>
            </a:r>
            <a:r>
              <a:rPr lang="en-US" sz="3600" dirty="0" smtClean="0">
                <a:latin typeface="Times New Roman" pitchFamily="18" charset="0"/>
                <a:cs typeface="Times New Roman" pitchFamily="18" charset="0"/>
              </a:rPr>
              <a:t>regulated in </a:t>
            </a:r>
            <a:r>
              <a:rPr lang="en-US" sz="3600" dirty="0">
                <a:latin typeface="Times New Roman" pitchFamily="18" charset="0"/>
                <a:cs typeface="Times New Roman" pitchFamily="18" charset="0"/>
              </a:rPr>
              <a:t>the building. The purpose of this poster is to offer clear presentation guidelines on how to design and construct energy-efficient houses. The guidelines follow the national construction Code (NCC), 2019, under the building codes of Australia (BCA). The designs are aimed to provide energy efficiency within the building through regulating energy flows in the building. It will demonstrate efficient sealing materials and methods to ensure an airtight house</a:t>
            </a:r>
            <a:r>
              <a:rPr lang="en-US" sz="3600" dirty="0" smtClean="0">
                <a:latin typeface="Times New Roman" pitchFamily="18" charset="0"/>
                <a:cs typeface="Times New Roman" pitchFamily="18" charset="0"/>
              </a:rPr>
              <a:t>.		</a:t>
            </a:r>
            <a:endParaRPr lang="en-US" sz="3600" dirty="0">
              <a:latin typeface="Times New Roman" pitchFamily="18" charset="0"/>
              <a:cs typeface="Times New Roman" pitchFamily="18" charset="0"/>
            </a:endParaRPr>
          </a:p>
        </p:txBody>
      </p:sp>
      <p:sp>
        <p:nvSpPr>
          <p:cNvPr id="9" name="TextBox 8"/>
          <p:cNvSpPr txBox="1"/>
          <p:nvPr/>
        </p:nvSpPr>
        <p:spPr>
          <a:xfrm>
            <a:off x="796924" y="8827115"/>
            <a:ext cx="10058400" cy="12280285"/>
          </a:xfrm>
          <a:prstGeom prst="rect">
            <a:avLst/>
          </a:prstGeom>
          <a:noFill/>
        </p:spPr>
        <p:txBody>
          <a:bodyPr wrap="square" rtlCol="0">
            <a:spAutoFit/>
          </a:bodyPr>
          <a:lstStyle/>
          <a:p>
            <a:r>
              <a:rPr lang="en-US" sz="4000" b="1" dirty="0">
                <a:solidFill>
                  <a:srgbClr val="FF0000"/>
                </a:solidFill>
                <a:latin typeface="Times New Roman" pitchFamily="18" charset="0"/>
                <a:cs typeface="Times New Roman" pitchFamily="18" charset="0"/>
              </a:rPr>
              <a:t>Clause explanation</a:t>
            </a:r>
            <a:endParaRPr lang="en-US" sz="4000" dirty="0">
              <a:solidFill>
                <a:srgbClr val="FF0000"/>
              </a:solidFill>
              <a:latin typeface="Times New Roman" pitchFamily="18" charset="0"/>
              <a:cs typeface="Times New Roman" pitchFamily="18" charset="0"/>
            </a:endParaRPr>
          </a:p>
          <a:p>
            <a:r>
              <a:rPr lang="en-US" sz="3600" dirty="0">
                <a:latin typeface="Times New Roman" pitchFamily="18" charset="0"/>
                <a:cs typeface="Times New Roman" pitchFamily="18" charset="0"/>
              </a:rPr>
              <a:t>Design and construction of ceilings, walls, floors, and any other openings such as the window frames, door frames, and roof light flames must be installed and constructed </a:t>
            </a:r>
            <a:r>
              <a:rPr lang="en-US" sz="3600" dirty="0" smtClean="0">
                <a:latin typeface="Times New Roman" pitchFamily="18" charset="0"/>
                <a:cs typeface="Times New Roman" pitchFamily="18" charset="0"/>
              </a:rPr>
              <a:t> airtight to </a:t>
            </a:r>
            <a:r>
              <a:rPr lang="en-US" sz="3600" dirty="0">
                <a:latin typeface="Times New Roman" pitchFamily="18" charset="0"/>
                <a:cs typeface="Times New Roman" pitchFamily="18" charset="0"/>
              </a:rPr>
              <a:t>minimize the linkage according to the NCC BCA 2019 clause J3.6 (a). The construction of these building components at mediums that connects the internal building with the external buildings or in the climatic zones are to be enclosed by an internal lining system at each junction. The junctions joining the walls to the floor area are sealed with skirting and grouting applied to seal, avoiding the element joint. The wall to the ceiling junctions must be sealed with cornice molding, and the jointing between the doors and window should be sealed with an architrave. Other materials such as the expanding foam must be applied on the interiorly of the wall to regulate the house temperatures. The opening joints between the stationary building and operable components can be sealed using caulk polymer, silicone, or Rubber Compressible </a:t>
            </a:r>
            <a:r>
              <a:rPr lang="en-US" sz="3600" dirty="0" smtClean="0">
                <a:latin typeface="Times New Roman" pitchFamily="18" charset="0"/>
                <a:cs typeface="Times New Roman" pitchFamily="18" charset="0"/>
              </a:rPr>
              <a:t>stripping (BCA 2019).</a:t>
            </a:r>
            <a:endParaRPr lang="en-US" sz="3600" dirty="0">
              <a:latin typeface="Times New Roman" pitchFamily="18" charset="0"/>
              <a:cs typeface="Times New Roman" pitchFamily="18" charset="0"/>
            </a:endParaRPr>
          </a:p>
        </p:txBody>
      </p:sp>
      <p:sp>
        <p:nvSpPr>
          <p:cNvPr id="10" name="TextBox 9"/>
          <p:cNvSpPr txBox="1"/>
          <p:nvPr/>
        </p:nvSpPr>
        <p:spPr>
          <a:xfrm>
            <a:off x="1016000" y="21063081"/>
            <a:ext cx="10058400" cy="6309420"/>
          </a:xfrm>
          <a:prstGeom prst="rect">
            <a:avLst/>
          </a:prstGeom>
          <a:noFill/>
        </p:spPr>
        <p:txBody>
          <a:bodyPr wrap="square" rtlCol="0">
            <a:spAutoFit/>
          </a:bodyPr>
          <a:lstStyle/>
          <a:p>
            <a:r>
              <a:rPr lang="en-US" sz="4000" b="1" dirty="0">
                <a:solidFill>
                  <a:srgbClr val="FF0000"/>
                </a:solidFill>
                <a:latin typeface="Times New Roman" pitchFamily="18" charset="0"/>
                <a:cs typeface="Times New Roman" pitchFamily="18" charset="0"/>
              </a:rPr>
              <a:t>Thermal regulation</a:t>
            </a:r>
          </a:p>
          <a:p>
            <a:r>
              <a:rPr lang="en-US" sz="4000" b="1" dirty="0">
                <a:latin typeface="Times New Roman" pitchFamily="18" charset="0"/>
                <a:cs typeface="Times New Roman" pitchFamily="18" charset="0"/>
              </a:rPr>
              <a:t>Architraves  </a:t>
            </a:r>
          </a:p>
          <a:p>
            <a:r>
              <a:rPr lang="en-US" sz="3600" dirty="0">
                <a:latin typeface="Times New Roman" pitchFamily="18" charset="0"/>
                <a:cs typeface="Times New Roman" pitchFamily="18" charset="0"/>
              </a:rPr>
              <a:t>Architraves are trims fitted around the door and window frames of internal doors. The mold is fitted to fill the gap between the frame and the rough opening. Sealing the space between the door frame and the wall component prevents entry of draft and air into the building </a:t>
            </a:r>
            <a:r>
              <a:rPr lang="en-US" sz="3600" dirty="0" smtClean="0">
                <a:latin typeface="Times New Roman" pitchFamily="18" charset="0"/>
                <a:cs typeface="Times New Roman" pitchFamily="18" charset="0"/>
              </a:rPr>
              <a:t>envelop (BCA 2019). </a:t>
            </a:r>
            <a:r>
              <a:rPr lang="en-US" sz="3600" dirty="0">
                <a:latin typeface="Times New Roman" pitchFamily="18" charset="0"/>
                <a:cs typeface="Times New Roman" pitchFamily="18" charset="0"/>
              </a:rPr>
              <a:t>As the warm air from the floor rises, it may find its way through the gaps between the operable joints and the building adjacent building component</a:t>
            </a:r>
            <a:r>
              <a:rPr lang="en-US" sz="3600" dirty="0"/>
              <a:t>.</a:t>
            </a:r>
          </a:p>
        </p:txBody>
      </p:sp>
      <p:pic>
        <p:nvPicPr>
          <p:cNvPr id="11" name="Picture 10"/>
          <p:cNvPicPr/>
          <p:nvPr/>
        </p:nvPicPr>
        <p:blipFill>
          <a:blip r:embed="rId2"/>
          <a:stretch>
            <a:fillRect/>
          </a:stretch>
        </p:blipFill>
        <p:spPr>
          <a:xfrm>
            <a:off x="533400" y="27432000"/>
            <a:ext cx="5292724" cy="3970074"/>
          </a:xfrm>
          <a:prstGeom prst="rect">
            <a:avLst/>
          </a:prstGeom>
        </p:spPr>
      </p:pic>
      <p:pic>
        <p:nvPicPr>
          <p:cNvPr id="12" name="Picture 11"/>
          <p:cNvPicPr/>
          <p:nvPr/>
        </p:nvPicPr>
        <p:blipFill>
          <a:blip r:embed="rId3"/>
          <a:stretch>
            <a:fillRect/>
          </a:stretch>
        </p:blipFill>
        <p:spPr>
          <a:xfrm>
            <a:off x="5977466" y="27432000"/>
            <a:ext cx="5411258" cy="3970074"/>
          </a:xfrm>
          <a:prstGeom prst="rect">
            <a:avLst/>
          </a:prstGeom>
        </p:spPr>
      </p:pic>
      <p:sp>
        <p:nvSpPr>
          <p:cNvPr id="13" name="TextBox 12"/>
          <p:cNvSpPr txBox="1"/>
          <p:nvPr/>
        </p:nvSpPr>
        <p:spPr>
          <a:xfrm>
            <a:off x="12192000" y="1752600"/>
            <a:ext cx="11201400" cy="4031873"/>
          </a:xfrm>
          <a:prstGeom prst="rect">
            <a:avLst/>
          </a:prstGeom>
          <a:noFill/>
        </p:spPr>
        <p:txBody>
          <a:bodyPr wrap="square" rtlCol="0">
            <a:spAutoFit/>
          </a:bodyPr>
          <a:lstStyle/>
          <a:p>
            <a:r>
              <a:rPr lang="en-US" sz="4000" b="1" dirty="0">
                <a:solidFill>
                  <a:srgbClr val="FF0000"/>
                </a:solidFill>
                <a:latin typeface="Times New Roman" pitchFamily="18" charset="0"/>
                <a:cs typeface="Times New Roman" pitchFamily="18" charset="0"/>
              </a:rPr>
              <a:t>Skirting </a:t>
            </a:r>
            <a:endParaRPr lang="en-US" sz="4000" dirty="0">
              <a:solidFill>
                <a:srgbClr val="FF0000"/>
              </a:solidFill>
              <a:latin typeface="Times New Roman" pitchFamily="18" charset="0"/>
              <a:cs typeface="Times New Roman" pitchFamily="18" charset="0"/>
            </a:endParaRPr>
          </a:p>
          <a:p>
            <a:r>
              <a:rPr lang="en-US" sz="3600" dirty="0">
                <a:latin typeface="Times New Roman" pitchFamily="18" charset="0"/>
                <a:cs typeface="Times New Roman" pitchFamily="18" charset="0"/>
              </a:rPr>
              <a:t>The jointing where the wall merges the floor components plinth heating can effectively provide additional heat into the house. Fitting the skirting to the plinth creates a warm and comfortable and inhibits entry of dust and moisture into the house. It also prevents the loss of heat from </a:t>
            </a:r>
            <a:r>
              <a:rPr lang="en-US" sz="3600" dirty="0" smtClean="0">
                <a:latin typeface="Times New Roman" pitchFamily="18" charset="0"/>
                <a:cs typeface="Times New Roman" pitchFamily="18" charset="0"/>
              </a:rPr>
              <a:t>the building to the adjacent components</a:t>
            </a:r>
            <a:endParaRPr lang="en-US" dirty="0">
              <a:latin typeface="Times New Roman" pitchFamily="18" charset="0"/>
              <a:cs typeface="Times New Roman" pitchFamily="18" charset="0"/>
            </a:endParaRPr>
          </a:p>
        </p:txBody>
      </p:sp>
      <p:pic>
        <p:nvPicPr>
          <p:cNvPr id="14" name="Picture 13"/>
          <p:cNvPicPr/>
          <p:nvPr/>
        </p:nvPicPr>
        <p:blipFill>
          <a:blip r:embed="rId4"/>
          <a:stretch>
            <a:fillRect/>
          </a:stretch>
        </p:blipFill>
        <p:spPr>
          <a:xfrm>
            <a:off x="12573000" y="5680859"/>
            <a:ext cx="8915400" cy="4183081"/>
          </a:xfrm>
          <a:prstGeom prst="rect">
            <a:avLst/>
          </a:prstGeom>
        </p:spPr>
      </p:pic>
      <p:sp>
        <p:nvSpPr>
          <p:cNvPr id="15" name="TextBox 14"/>
          <p:cNvSpPr txBox="1"/>
          <p:nvPr/>
        </p:nvSpPr>
        <p:spPr>
          <a:xfrm>
            <a:off x="12573000" y="10363200"/>
            <a:ext cx="11506200" cy="5139869"/>
          </a:xfrm>
          <a:prstGeom prst="rect">
            <a:avLst/>
          </a:prstGeom>
          <a:noFill/>
        </p:spPr>
        <p:txBody>
          <a:bodyPr wrap="square" rtlCol="0">
            <a:spAutoFit/>
          </a:bodyPr>
          <a:lstStyle/>
          <a:p>
            <a:r>
              <a:rPr lang="en-US" sz="4000" b="1" dirty="0">
                <a:solidFill>
                  <a:srgbClr val="FF0000"/>
                </a:solidFill>
                <a:latin typeface="Times New Roman" pitchFamily="18" charset="0"/>
                <a:cs typeface="Times New Roman" pitchFamily="18" charset="0"/>
              </a:rPr>
              <a:t>Cornice</a:t>
            </a:r>
            <a:endParaRPr lang="en-US" sz="4000" dirty="0">
              <a:solidFill>
                <a:srgbClr val="FF0000"/>
              </a:solidFill>
              <a:latin typeface="Times New Roman" pitchFamily="18" charset="0"/>
              <a:cs typeface="Times New Roman" pitchFamily="18" charset="0"/>
            </a:endParaRPr>
          </a:p>
          <a:p>
            <a:r>
              <a:rPr lang="en-US" sz="3600" dirty="0">
                <a:latin typeface="Times New Roman" pitchFamily="18" charset="0"/>
                <a:cs typeface="Times New Roman" pitchFamily="18" charset="0"/>
              </a:rPr>
              <a:t>A cornice is a material molding that seals the gap between the roof sealing and the wall-building envelop to prevent air entry from the roof void. It also contains the loss of energy from the building to the outside through convection. Cornice materials vary from medium density fiberboard, paper covered plaster, expanded polystyrene, polyurethane, and gypsum. MRMDF boards are most effective as they </a:t>
            </a:r>
            <a:r>
              <a:rPr lang="en-US" sz="3600" dirty="0" smtClean="0">
                <a:latin typeface="Times New Roman" pitchFamily="18" charset="0"/>
                <a:cs typeface="Times New Roman" pitchFamily="18" charset="0"/>
              </a:rPr>
              <a:t>can tolerate extreme heat or dam condition</a:t>
            </a:r>
            <a:r>
              <a:rPr lang="en-US" sz="3600" dirty="0" smtClean="0"/>
              <a:t>.</a:t>
            </a:r>
            <a:endParaRPr lang="en-US" dirty="0"/>
          </a:p>
        </p:txBody>
      </p:sp>
      <p:pic>
        <p:nvPicPr>
          <p:cNvPr id="16" name="Picture 15"/>
          <p:cNvPicPr/>
          <p:nvPr/>
        </p:nvPicPr>
        <p:blipFill>
          <a:blip r:embed="rId5"/>
          <a:stretch>
            <a:fillRect/>
          </a:stretch>
        </p:blipFill>
        <p:spPr>
          <a:xfrm>
            <a:off x="12382500" y="15791942"/>
            <a:ext cx="10629900" cy="6831956"/>
          </a:xfrm>
          <a:prstGeom prst="rect">
            <a:avLst/>
          </a:prstGeom>
        </p:spPr>
      </p:pic>
      <p:sp>
        <p:nvSpPr>
          <p:cNvPr id="17" name="TextBox 16"/>
          <p:cNvSpPr txBox="1"/>
          <p:nvPr/>
        </p:nvSpPr>
        <p:spPr>
          <a:xfrm>
            <a:off x="12382500" y="23241000"/>
            <a:ext cx="10820400" cy="7294305"/>
          </a:xfrm>
          <a:prstGeom prst="rect">
            <a:avLst/>
          </a:prstGeom>
          <a:noFill/>
        </p:spPr>
        <p:txBody>
          <a:bodyPr wrap="square" rtlCol="0">
            <a:spAutoFit/>
          </a:bodyPr>
          <a:lstStyle/>
          <a:p>
            <a:r>
              <a:rPr lang="en-US" sz="4000" b="1" dirty="0">
                <a:solidFill>
                  <a:srgbClr val="FF0000"/>
                </a:solidFill>
                <a:latin typeface="Times New Roman" pitchFamily="18" charset="0"/>
                <a:cs typeface="Times New Roman" pitchFamily="18" charset="0"/>
              </a:rPr>
              <a:t>Expanding foam</a:t>
            </a:r>
            <a:endParaRPr lang="en-US" sz="4000" dirty="0">
              <a:solidFill>
                <a:srgbClr val="FF0000"/>
              </a:solidFill>
              <a:latin typeface="Times New Roman" pitchFamily="18" charset="0"/>
              <a:cs typeface="Times New Roman" pitchFamily="18" charset="0"/>
            </a:endParaRPr>
          </a:p>
          <a:p>
            <a:r>
              <a:rPr lang="en-US" sz="3600" dirty="0">
                <a:latin typeface="Times New Roman" pitchFamily="18" charset="0"/>
                <a:cs typeface="Times New Roman" pitchFamily="18" charset="0"/>
              </a:rPr>
              <a:t>Expanding foams are polymer products that are designed o expand and harden upon contact with the air. The foam will expand and seal the joint gaps, avoiding unnecessary moisture entering the building through the lining. This type of insulation will help regulate the heat since the warmer air is lighter. It will tend to rise, leaving the lower areas of the house cooler </a:t>
            </a:r>
            <a:r>
              <a:rPr lang="en-US" sz="3600" dirty="0" smtClean="0">
                <a:latin typeface="Times New Roman" pitchFamily="18" charset="0"/>
                <a:cs typeface="Times New Roman" pitchFamily="18" charset="0"/>
              </a:rPr>
              <a:t>.Application </a:t>
            </a:r>
            <a:r>
              <a:rPr lang="en-US" sz="3600" dirty="0">
                <a:latin typeface="Times New Roman" pitchFamily="18" charset="0"/>
                <a:cs typeface="Times New Roman" pitchFamily="18" charset="0"/>
              </a:rPr>
              <a:t>of expanding foam in joints and interior wall surfaces to resist heat transfer and blocks unnecessary air infiltration through the </a:t>
            </a:r>
            <a:r>
              <a:rPr lang="en-US" sz="3600" dirty="0" smtClean="0">
                <a:latin typeface="Times New Roman" pitchFamily="18" charset="0"/>
                <a:cs typeface="Times New Roman" pitchFamily="18" charset="0"/>
              </a:rPr>
              <a:t>gaps (</a:t>
            </a:r>
            <a:r>
              <a:rPr lang="en-US" sz="3600" dirty="0" smtClean="0"/>
              <a:t>External wall insulation, </a:t>
            </a:r>
            <a:r>
              <a:rPr lang="en-US" sz="3600" i="1" dirty="0" smtClean="0"/>
              <a:t>2021</a:t>
            </a: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Trapping the heat makes the house warmer, unlike installing heat insulators where heat will escape through the joints.</a:t>
            </a:r>
          </a:p>
        </p:txBody>
      </p:sp>
      <p:pic>
        <p:nvPicPr>
          <p:cNvPr id="18" name="Picture 17"/>
          <p:cNvPicPr/>
          <p:nvPr/>
        </p:nvPicPr>
        <p:blipFill>
          <a:blip r:embed="rId6"/>
          <a:stretch>
            <a:fillRect/>
          </a:stretch>
        </p:blipFill>
        <p:spPr>
          <a:xfrm>
            <a:off x="24062267" y="21107399"/>
            <a:ext cx="7408333" cy="9427905"/>
          </a:xfrm>
          <a:prstGeom prst="rect">
            <a:avLst/>
          </a:prstGeom>
        </p:spPr>
      </p:pic>
      <p:sp>
        <p:nvSpPr>
          <p:cNvPr id="19" name="TextBox 18"/>
          <p:cNvSpPr txBox="1"/>
          <p:nvPr/>
        </p:nvSpPr>
        <p:spPr>
          <a:xfrm>
            <a:off x="24062267" y="1756708"/>
            <a:ext cx="10591800" cy="7848302"/>
          </a:xfrm>
          <a:prstGeom prst="rect">
            <a:avLst/>
          </a:prstGeom>
          <a:noFill/>
        </p:spPr>
        <p:txBody>
          <a:bodyPr wrap="square" rtlCol="0">
            <a:spAutoFit/>
          </a:bodyPr>
          <a:lstStyle/>
          <a:p>
            <a:r>
              <a:rPr lang="en-US" sz="4000" b="1" dirty="0">
                <a:solidFill>
                  <a:srgbClr val="FF0000"/>
                </a:solidFill>
                <a:latin typeface="Times New Roman" pitchFamily="18" charset="0"/>
                <a:cs typeface="Times New Roman" pitchFamily="18" charset="0"/>
              </a:rPr>
              <a:t>Windows, door frames, and roof lights caulking</a:t>
            </a:r>
            <a:endParaRPr lang="en-US" sz="4000" dirty="0">
              <a:solidFill>
                <a:srgbClr val="FF0000"/>
              </a:solidFill>
              <a:latin typeface="Times New Roman" pitchFamily="18" charset="0"/>
              <a:cs typeface="Times New Roman" pitchFamily="18" charset="0"/>
            </a:endParaRPr>
          </a:p>
          <a:p>
            <a:r>
              <a:rPr lang="en-US" sz="3600" dirty="0">
                <a:latin typeface="Times New Roman" pitchFamily="18" charset="0"/>
                <a:cs typeface="Times New Roman" pitchFamily="18" charset="0"/>
              </a:rPr>
              <a:t>Caulk is a flexible material that will seal the air leaks through the cracks, gaps, and joints less than a quarter-inch between the stationary building components. The materials are applied to moving elements such as the operable windows and </a:t>
            </a:r>
            <a:r>
              <a:rPr lang="en-US" sz="3600" dirty="0" smtClean="0">
                <a:latin typeface="Times New Roman" pitchFamily="18" charset="0"/>
                <a:cs typeface="Times New Roman" pitchFamily="18" charset="0"/>
              </a:rPr>
              <a:t>doors (</a:t>
            </a:r>
            <a:r>
              <a:rPr lang="en-US" sz="3600" dirty="0" smtClean="0"/>
              <a:t>Savings Project </a:t>
            </a:r>
            <a:r>
              <a:rPr lang="en-US" sz="3600" i="1" dirty="0" smtClean="0"/>
              <a:t>2019</a:t>
            </a: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When the doors and the windows are appropriately sealed, the heat and cold remain inside during the winter and the summer climates. Inadequate sealing of the joints leads to the entry of drafts, making it hard for the heating and cooling systems to regulate temperatures. Caulking the joints lowers the overall cost of regulating energy in houses and reduces the repairs and replacements of the building envelopes.</a:t>
            </a:r>
          </a:p>
        </p:txBody>
      </p:sp>
      <p:pic>
        <p:nvPicPr>
          <p:cNvPr id="20" name="Picture 19"/>
          <p:cNvPicPr/>
          <p:nvPr/>
        </p:nvPicPr>
        <p:blipFill>
          <a:blip r:embed="rId7"/>
          <a:stretch>
            <a:fillRect/>
          </a:stretch>
        </p:blipFill>
        <p:spPr>
          <a:xfrm>
            <a:off x="35890200" y="1756708"/>
            <a:ext cx="10439400" cy="7234891"/>
          </a:xfrm>
          <a:prstGeom prst="rect">
            <a:avLst/>
          </a:prstGeom>
        </p:spPr>
      </p:pic>
      <p:sp>
        <p:nvSpPr>
          <p:cNvPr id="22" name="TextBox 21"/>
          <p:cNvSpPr txBox="1"/>
          <p:nvPr/>
        </p:nvSpPr>
        <p:spPr>
          <a:xfrm>
            <a:off x="24443267" y="9977544"/>
            <a:ext cx="9829800" cy="8402300"/>
          </a:xfrm>
          <a:prstGeom prst="rect">
            <a:avLst/>
          </a:prstGeom>
          <a:noFill/>
        </p:spPr>
        <p:txBody>
          <a:bodyPr wrap="square" rtlCol="0">
            <a:spAutoFit/>
          </a:bodyPr>
          <a:lstStyle/>
          <a:p>
            <a:r>
              <a:rPr lang="en-US" sz="4000" b="1" dirty="0">
                <a:solidFill>
                  <a:srgbClr val="FF0000"/>
                </a:solidFill>
                <a:latin typeface="Times New Roman" pitchFamily="18" charset="0"/>
                <a:cs typeface="Times New Roman" pitchFamily="18" charset="0"/>
              </a:rPr>
              <a:t>Rubber Compressible stripping</a:t>
            </a:r>
            <a:endParaRPr lang="en-US" sz="4000" dirty="0">
              <a:solidFill>
                <a:srgbClr val="FF0000"/>
              </a:solidFill>
              <a:latin typeface="Times New Roman" pitchFamily="18" charset="0"/>
              <a:cs typeface="Times New Roman" pitchFamily="18" charset="0"/>
            </a:endParaRPr>
          </a:p>
          <a:p>
            <a:r>
              <a:rPr lang="en-US" sz="3600" dirty="0">
                <a:latin typeface="Times New Roman" pitchFamily="18" charset="0"/>
                <a:cs typeface="Times New Roman" pitchFamily="18" charset="0"/>
              </a:rPr>
              <a:t>Compressible stripping is a low-cost method used inoperable windows and doors to provide better protection against air drafts. The polymer is used to seal doors or windows joints when the operable component is closed. They are designed to operate under compression or by sliding along the joints. Designers should ensure that the strips appropriately cover the gap, not allowing air to venture through them. When selecting which compressible stripping to use, consider the gap size to be sealed and the durability of the </a:t>
            </a:r>
            <a:r>
              <a:rPr lang="en-US" sz="3600" dirty="0" smtClean="0">
                <a:latin typeface="Times New Roman" pitchFamily="18" charset="0"/>
                <a:cs typeface="Times New Roman" pitchFamily="18" charset="0"/>
              </a:rPr>
              <a:t>rubber (</a:t>
            </a:r>
            <a:r>
              <a:rPr lang="en-US" sz="3600" dirty="0" smtClean="0"/>
              <a:t>Weatherstripping.,2020</a:t>
            </a:r>
            <a:r>
              <a:rPr lang="en-US" sz="3600" dirty="0" smtClean="0">
                <a:latin typeface="Times New Roman" pitchFamily="18" charset="0"/>
                <a:cs typeface="Times New Roman" pitchFamily="18" charset="0"/>
              </a:rPr>
              <a:t>).</a:t>
            </a:r>
            <a:r>
              <a:rPr lang="en-US" sz="3600" b="1"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The compressible rubber stripping has an advantage over the other weather-stripping materials in that they are flexible and easy to operate on</a:t>
            </a:r>
            <a:r>
              <a:rPr lang="en-US" sz="3600" dirty="0"/>
              <a:t>.</a:t>
            </a:r>
          </a:p>
        </p:txBody>
      </p:sp>
      <p:pic>
        <p:nvPicPr>
          <p:cNvPr id="23" name="Picture 22"/>
          <p:cNvPicPr/>
          <p:nvPr/>
        </p:nvPicPr>
        <p:blipFill>
          <a:blip r:embed="rId8"/>
          <a:stretch>
            <a:fillRect/>
          </a:stretch>
        </p:blipFill>
        <p:spPr>
          <a:xfrm>
            <a:off x="34273067" y="10591800"/>
            <a:ext cx="7636933" cy="7788044"/>
          </a:xfrm>
          <a:prstGeom prst="rect">
            <a:avLst/>
          </a:prstGeom>
        </p:spPr>
      </p:pic>
      <p:sp>
        <p:nvSpPr>
          <p:cNvPr id="24" name="TextBox 23"/>
          <p:cNvSpPr txBox="1"/>
          <p:nvPr/>
        </p:nvSpPr>
        <p:spPr>
          <a:xfrm>
            <a:off x="42625433" y="9016999"/>
            <a:ext cx="7391400" cy="6740307"/>
          </a:xfrm>
          <a:prstGeom prst="rect">
            <a:avLst/>
          </a:prstGeom>
          <a:noFill/>
        </p:spPr>
        <p:txBody>
          <a:bodyPr wrap="square" rtlCol="0">
            <a:spAutoFit/>
          </a:bodyPr>
          <a:lstStyle/>
          <a:p>
            <a:r>
              <a:rPr lang="en-US" sz="4000" b="1" dirty="0" smtClean="0">
                <a:solidFill>
                  <a:srgbClr val="FF0000"/>
                </a:solidFill>
                <a:latin typeface="Times New Roman" pitchFamily="18" charset="0"/>
                <a:cs typeface="Times New Roman" pitchFamily="18" charset="0"/>
              </a:rPr>
              <a:t>conclusion</a:t>
            </a:r>
            <a:endParaRPr lang="en-US" sz="4000" dirty="0">
              <a:solidFill>
                <a:srgbClr val="FF0000"/>
              </a:solidFill>
              <a:latin typeface="Times New Roman" pitchFamily="18" charset="0"/>
              <a:cs typeface="Times New Roman" pitchFamily="18" charset="0"/>
            </a:endParaRPr>
          </a:p>
          <a:p>
            <a:r>
              <a:rPr lang="en-US" sz="3600" dirty="0">
                <a:latin typeface="Times New Roman" pitchFamily="18" charset="0"/>
                <a:cs typeface="Times New Roman" pitchFamily="18" charset="0"/>
              </a:rPr>
              <a:t>When all the joints in a building are adequately sealed, the air is kept trapped. Heat is kept inside the building in summer and winter weather. The heat radiation around the house remains constant and evenly distributed across the place. As the warm radiation rises, the cooler air will descend to replace the low pressures of the warm air, heats up, and the current continues.</a:t>
            </a:r>
          </a:p>
        </p:txBody>
      </p:sp>
      <p:pic>
        <p:nvPicPr>
          <p:cNvPr id="25" name="Picture 24"/>
          <p:cNvPicPr/>
          <p:nvPr/>
        </p:nvPicPr>
        <p:blipFill>
          <a:blip r:embed="rId9"/>
          <a:stretch>
            <a:fillRect/>
          </a:stretch>
        </p:blipFill>
        <p:spPr>
          <a:xfrm>
            <a:off x="42625434" y="15757305"/>
            <a:ext cx="7391400" cy="5673259"/>
          </a:xfrm>
          <a:prstGeom prst="rect">
            <a:avLst/>
          </a:prstGeom>
        </p:spPr>
      </p:pic>
      <p:sp>
        <p:nvSpPr>
          <p:cNvPr id="27" name="TextBox 26"/>
          <p:cNvSpPr txBox="1"/>
          <p:nvPr/>
        </p:nvSpPr>
        <p:spPr>
          <a:xfrm>
            <a:off x="31775400" y="21107400"/>
            <a:ext cx="18241432" cy="8402300"/>
          </a:xfrm>
          <a:prstGeom prst="rect">
            <a:avLst/>
          </a:prstGeom>
          <a:noFill/>
        </p:spPr>
        <p:txBody>
          <a:bodyPr wrap="square" rtlCol="0">
            <a:spAutoFit/>
          </a:bodyPr>
          <a:lstStyle/>
          <a:p>
            <a:r>
              <a:rPr lang="en-US" sz="4000" b="1" dirty="0" smtClean="0">
                <a:solidFill>
                  <a:srgbClr val="FF0000"/>
                </a:solidFill>
                <a:latin typeface="Times New Roman" pitchFamily="18" charset="0"/>
                <a:cs typeface="Times New Roman" pitchFamily="18" charset="0"/>
              </a:rPr>
              <a:t>References</a:t>
            </a:r>
          </a:p>
          <a:p>
            <a:r>
              <a:rPr lang="en-US" sz="3600" dirty="0"/>
              <a:t> </a:t>
            </a:r>
          </a:p>
          <a:p>
            <a:r>
              <a:rPr lang="en-US" sz="3600" i="1" dirty="0"/>
              <a:t>Building code of Australia (BCA) &amp; Australian standards</a:t>
            </a:r>
            <a:r>
              <a:rPr lang="en-US" sz="3600" dirty="0"/>
              <a:t>. </a:t>
            </a:r>
            <a:r>
              <a:rPr lang="en-US" sz="3600" dirty="0" smtClean="0"/>
              <a:t>(2019). </a:t>
            </a:r>
            <a:r>
              <a:rPr lang="en-US" sz="3600" dirty="0"/>
              <a:t>Housing Industry Association (HIA). </a:t>
            </a:r>
            <a:r>
              <a:rPr lang="en-US" sz="3600" u="sng" dirty="0">
                <a:hlinkClick r:id="rId10"/>
              </a:rPr>
              <a:t>https://hia.com.au/business-information/standards-regulations/building-standardss</a:t>
            </a:r>
            <a:endParaRPr lang="en-US" sz="3600" dirty="0"/>
          </a:p>
          <a:p>
            <a:r>
              <a:rPr lang="en-US" sz="3600" i="1" dirty="0"/>
              <a:t>Is expanding foam insulation right for your Home| External wall insulation</a:t>
            </a:r>
            <a:r>
              <a:rPr lang="en-US" sz="3600" dirty="0"/>
              <a:t>. (2021, August 9). Evergreen Power UK. </a:t>
            </a:r>
            <a:r>
              <a:rPr lang="en-US" sz="3600" u="sng" dirty="0">
                <a:hlinkClick r:id="rId11"/>
              </a:rPr>
              <a:t>https://www.evergreenpoweruk.com/is-expanding-foam-insulation-right-for-your-home/</a:t>
            </a:r>
            <a:endParaRPr lang="en-US" sz="3600" dirty="0"/>
          </a:p>
          <a:p>
            <a:r>
              <a:rPr lang="en-US" sz="3600" i="1" dirty="0"/>
              <a:t>Savings Project: How to seal air leaks with caulk</a:t>
            </a:r>
            <a:r>
              <a:rPr lang="en-US" sz="3600" dirty="0"/>
              <a:t>. (2019). Energy.gov. </a:t>
            </a:r>
            <a:r>
              <a:rPr lang="en-US" sz="3600" u="sng" dirty="0">
                <a:hlinkClick r:id="rId12"/>
              </a:rPr>
              <a:t>https://www.energy.gov/energysaver/services/do-it-yourself-energy-savings-projects/savings-project-how-seal-air-leaks-caulkk</a:t>
            </a:r>
            <a:endParaRPr lang="en-US" sz="3600" dirty="0"/>
          </a:p>
          <a:p>
            <a:r>
              <a:rPr lang="en-US" sz="3600" i="1" dirty="0" smtClean="0"/>
              <a:t>Weather-stripping</a:t>
            </a:r>
            <a:r>
              <a:rPr lang="en-US" sz="3600" dirty="0" smtClean="0"/>
              <a:t>. </a:t>
            </a:r>
            <a:r>
              <a:rPr lang="en-US" sz="3600" dirty="0"/>
              <a:t>(2020). Energy.gov. </a:t>
            </a:r>
            <a:r>
              <a:rPr lang="en-US" sz="3600" u="sng" dirty="0">
                <a:hlinkClick r:id="rId13"/>
              </a:rPr>
              <a:t>https://www.energy.gov/energysaver/weatherize/air-sealing-your-home/weatherstripping</a:t>
            </a:r>
            <a:endParaRPr lang="en-US" sz="3600" dirty="0"/>
          </a:p>
          <a:p>
            <a:r>
              <a:rPr lang="en-US" sz="3600" i="1" dirty="0"/>
              <a:t>What are cornices? (Styles, history, and uses of cornices)</a:t>
            </a:r>
            <a:r>
              <a:rPr lang="en-US" sz="3600" dirty="0"/>
              <a:t>. (2020, April 27). Australian </a:t>
            </a:r>
            <a:r>
              <a:rPr lang="en-US" sz="3600" dirty="0" smtClean="0"/>
              <a:t>Molding </a:t>
            </a:r>
            <a:r>
              <a:rPr lang="en-US" sz="3600" dirty="0"/>
              <a:t>and Door Company. </a:t>
            </a:r>
            <a:r>
              <a:rPr lang="en-US" sz="3600" u="sng" dirty="0">
                <a:hlinkClick r:id="rId14"/>
              </a:rPr>
              <a:t>https://www.australianmoulding.com.au/what-are-cornices/</a:t>
            </a:r>
            <a:endParaRPr lang="en-US" sz="3600" dirty="0"/>
          </a:p>
          <a:p>
            <a:endParaRPr lang="en-US" sz="3600" b="1" dirty="0">
              <a:solidFill>
                <a:srgbClr val="FF0000"/>
              </a:solidFill>
            </a:endParaRPr>
          </a:p>
        </p:txBody>
      </p:sp>
      <p:sp>
        <p:nvSpPr>
          <p:cNvPr id="29" name="TextBox 28"/>
          <p:cNvSpPr txBox="1"/>
          <p:nvPr/>
        </p:nvSpPr>
        <p:spPr>
          <a:xfrm>
            <a:off x="796924" y="213717"/>
            <a:ext cx="49219908" cy="1538883"/>
          </a:xfrm>
          <a:prstGeom prst="rect">
            <a:avLst/>
          </a:prstGeom>
          <a:solidFill>
            <a:schemeClr val="tx2">
              <a:lumMod val="20000"/>
              <a:lumOff val="80000"/>
            </a:schemeClr>
          </a:solidFill>
        </p:spPr>
        <p:txBody>
          <a:bodyPr wrap="square" rtlCol="0">
            <a:spAutoFit/>
          </a:bodyPr>
          <a:lstStyle/>
          <a:p>
            <a:r>
              <a:rPr lang="en-US" dirty="0" smtClean="0">
                <a:solidFill>
                  <a:srgbClr val="FF0000"/>
                </a:solidFill>
              </a:rPr>
              <a:t>BUILDING REGULATION CODE   ; </a:t>
            </a:r>
            <a:r>
              <a:rPr lang="en-US" dirty="0">
                <a:solidFill>
                  <a:srgbClr val="7030A0"/>
                </a:solidFill>
              </a:rPr>
              <a:t>J3.6 (a) Construction of ceilings, walls, and </a:t>
            </a:r>
            <a:r>
              <a:rPr lang="en-US" dirty="0" smtClean="0">
                <a:solidFill>
                  <a:srgbClr val="7030A0"/>
                </a:solidFill>
              </a:rPr>
              <a:t>floors</a:t>
            </a:r>
            <a:endParaRPr lang="en-US" dirty="0">
              <a:solidFill>
                <a:srgbClr val="7030A0"/>
              </a:solidFill>
            </a:endParaRPr>
          </a:p>
        </p:txBody>
      </p:sp>
    </p:spTree>
    <p:extLst>
      <p:ext uri="{BB962C8B-B14F-4D97-AF65-F5344CB8AC3E}">
        <p14:creationId xmlns:p14="http://schemas.microsoft.com/office/powerpoint/2010/main" val="6985887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TM04033919[[fn=Circuit]]</Template>
  <TotalTime>118</TotalTime>
  <Words>952</Words>
  <Application>Microsoft Office PowerPoint</Application>
  <PresentationFormat>Custom</PresentationFormat>
  <Paragraphs>27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joe</cp:lastModifiedBy>
  <cp:revision>12</cp:revision>
  <dcterms:created xsi:type="dcterms:W3CDTF">2021-08-11T13:31:37Z</dcterms:created>
  <dcterms:modified xsi:type="dcterms:W3CDTF">2022-07-01T20:23:07Z</dcterms:modified>
</cp:coreProperties>
</file>